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6" r:id="rId1"/>
  </p:sldMasterIdLst>
  <p:notesMasterIdLst>
    <p:notesMasterId r:id="rId41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95" r:id="rId28"/>
    <p:sldId id="284" r:id="rId29"/>
    <p:sldId id="285" r:id="rId30"/>
    <p:sldId id="286" r:id="rId31"/>
    <p:sldId id="287" r:id="rId32"/>
    <p:sldId id="288" r:id="rId33"/>
    <p:sldId id="292" r:id="rId34"/>
    <p:sldId id="289" r:id="rId35"/>
    <p:sldId id="296" r:id="rId36"/>
    <p:sldId id="290" r:id="rId37"/>
    <p:sldId id="291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>
        <p:scale>
          <a:sx n="81" d="100"/>
          <a:sy n="81" d="100"/>
        </p:scale>
        <p:origin x="-300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9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FFCB4-23F6-4C06-B532-4C14B43049D8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C6DCB-F847-4121-B667-A34AFD218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9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C6DCB-F847-4121-B667-A34AFD218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2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2126E-D2E1-44AA-ADC9-1D4278CF198A}" type="datetime1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1533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2339-518B-49B7-8422-4D0A50814E0A}" type="datetime1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0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DB31-A305-4CFE-95CE-66EE81A8DB97}" type="datetime1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79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E6B4-C905-4806-B464-29CE955CF2D7}" type="datetime1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1370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8A13-A312-4EC0-91CE-BFA0672B116C}" type="datetime1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0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0430-630B-4C17-A788-B4F3ED54EDC1}" type="datetime1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80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C8EE-56D4-492F-8511-A7EAA0685EFB}" type="datetime1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6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EF1C-27FC-4306-872B-7B0E6A9B048E}" type="datetime1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4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70E8-5F8B-4B14-8E57-2D2E32059AFD}" type="datetime1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7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D5DD5-F886-485B-9947-7B3B3A42E5C0}" type="datetime1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8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140-A7CC-4909-AD40-B9745EED3E29}" type="datetime1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6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1C5D-84E4-426B-B75C-BAC4874FEEBD}" type="datetime1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3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BE51-9773-4481-991D-54E66A836673}" type="datetime1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4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DF7D-2F28-4025-ABD9-75A5069E104A}" type="datetime1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7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40A3-9D33-441C-9064-E57947EE1DAC}" type="datetime1">
              <a:rPr lang="en-US" smtClean="0"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1165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3A40-6316-49CD-BC6A-C04D835F8DF9}" type="datetime1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071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A221-258B-4368-AA54-7CDAFEDBEDD7}" type="datetime1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16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33D2C-8543-4E15-AA22-20986E4462DE}" type="datetime1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19FDC-C685-45B6-8929-D3B2B26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91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ntalcars.com/" TargetMode="External"/><Relationship Id="rId2" Type="http://schemas.openxmlformats.org/officeDocument/2006/relationships/hyperlink" Target="https://www.google.co.i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nu.inflibnet.ac.in/bitstream/123456789/2214/1/ONLINE%20CAR%20RENTAL%20SYSTEM.pdf" TargetMode="External"/><Relationship Id="rId4" Type="http://schemas.openxmlformats.org/officeDocument/2006/relationships/hyperlink" Target="https://codecanyon.net/item/car-rental-system-native-wordpress-plugin/1175868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421" y="3202404"/>
            <a:ext cx="9001462" cy="1258820"/>
          </a:xfrm>
        </p:spPr>
        <p:txBody>
          <a:bodyPr>
            <a:normAutofit/>
          </a:bodyPr>
          <a:lstStyle/>
          <a:p>
            <a:r>
              <a:rPr lang="en-US" sz="3200" b="1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 PROJECT</a:t>
            </a:r>
            <a:br>
              <a:rPr lang="en-US" sz="3200" b="1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 RENTAL SYSTEM</a:t>
            </a:r>
            <a:endParaRPr lang="en-US" sz="32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9691" y="-679276"/>
            <a:ext cx="7563396" cy="2303053"/>
          </a:xfrm>
        </p:spPr>
        <p:txBody>
          <a:bodyPr>
            <a:normAutofit fontScale="2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80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MOTILAL </a:t>
            </a:r>
            <a:r>
              <a:rPr lang="en-US" sz="8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NEHRU NATIONAL INSTITUTE OF TECHNOLOGY</a:t>
            </a:r>
          </a:p>
          <a:p>
            <a:r>
              <a:rPr lang="en-US" sz="8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ALLAHABAD</a:t>
            </a:r>
          </a:p>
          <a:p>
            <a:r>
              <a:rPr lang="en-US" sz="72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MASTER OF COMPUTER APPLICATION(IV SEM)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30" y="1493149"/>
            <a:ext cx="1481244" cy="1787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381" y="4481104"/>
            <a:ext cx="60746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GROUP-1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Aaditya Supriyo	        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2016CA90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Aakriti Gupta	        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2016CA55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Abhishek Gupta	        	2016CA29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Abhishek Kumar		2016CA04   		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Abhishek Kr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Gautam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2016CA61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804366" y="4408097"/>
            <a:ext cx="3564568" cy="1829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Submitted  To: </a:t>
            </a:r>
          </a:p>
          <a:p>
            <a:pPr algn="l">
              <a:spcBef>
                <a:spcPts val="0"/>
              </a:spcBef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Anoj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Kumar</a:t>
            </a:r>
          </a:p>
          <a:p>
            <a:pPr algn="l">
              <a:spcBef>
                <a:spcPts val="0"/>
              </a:spcBef>
            </a:pP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Associate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professor</a:t>
            </a:r>
          </a:p>
          <a:p>
            <a:pPr algn="l">
              <a:spcBef>
                <a:spcPts val="0"/>
              </a:spcBef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CSED ,MNNIT, Allahabad</a:t>
            </a:r>
          </a:p>
          <a:p>
            <a:pPr algn="l">
              <a:spcBef>
                <a:spcPts val="0"/>
              </a:spcBef>
            </a:pPr>
            <a:r>
              <a:rPr lang="en-US" sz="2000" dirty="0" smtClean="0"/>
              <a:t>	</a:t>
            </a:r>
          </a:p>
          <a:p>
            <a:pPr algn="l">
              <a:spcBef>
                <a:spcPts val="0"/>
              </a:spcBef>
            </a:pPr>
            <a:endParaRPr lang="en-US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914023" y="6362748"/>
            <a:ext cx="685041" cy="365125"/>
          </a:xfrm>
        </p:spPr>
        <p:txBody>
          <a:bodyPr/>
          <a:lstStyle/>
          <a:p>
            <a:fld id="{42819FDC-C685-45B6-8929-D3B2B26D9638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56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88350"/>
            <a:ext cx="10353761" cy="831951"/>
          </a:xfrm>
        </p:spPr>
        <p:txBody>
          <a:bodyPr>
            <a:normAutofit/>
          </a:bodyPr>
          <a:lstStyle/>
          <a:p>
            <a:r>
              <a:rPr lang="en-US" sz="4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COntd….</a:t>
            </a:r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49364"/>
            <a:ext cx="10353762" cy="51559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b="1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RENTER</a:t>
            </a:r>
            <a:endParaRPr lang="en-US" b="1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3.1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Edit Profile</a:t>
            </a:r>
          </a:p>
          <a:p>
            <a:pPr marL="0" indent="0">
              <a:buNone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3.2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Vehicle</a:t>
            </a:r>
          </a:p>
          <a:p>
            <a:pPr marL="0" indent="0">
              <a:buNone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3.3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 Vehicle</a:t>
            </a:r>
          </a:p>
          <a:p>
            <a:pPr marL="0" indent="0">
              <a:buNone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3.4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Information</a:t>
            </a:r>
          </a:p>
          <a:p>
            <a:pPr marL="0" indent="0">
              <a:buNone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3.5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Booking 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Details	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3.6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Duration of Trip</a:t>
            </a:r>
          </a:p>
          <a:p>
            <a:pPr marL="0" indent="0">
              <a:buNone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3.7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Pick-up Date</a:t>
            </a:r>
          </a:p>
          <a:p>
            <a:pPr marL="0" indent="0">
              <a:buNone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3.8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 off Date</a:t>
            </a:r>
          </a:p>
          <a:p>
            <a:pPr marL="0" indent="0">
              <a:buNone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3.9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GPS Tracker</a:t>
            </a:r>
          </a:p>
          <a:p>
            <a:pPr marL="0" indent="0">
              <a:buNone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3.10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History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7556" y="5949040"/>
            <a:ext cx="753545" cy="365125"/>
          </a:xfrm>
        </p:spPr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fld id="{42819FDC-C685-45B6-8929-D3B2B26D9638}" type="slidenum">
              <a:rPr lang="en-US" sz="1600" smtClean="0"/>
              <a:t>10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02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COntd….</a:t>
            </a:r>
            <a:endParaRPr lang="en-US" sz="6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4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4.1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4.2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4.3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Renter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4.4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Bookings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7556" y="6451135"/>
            <a:ext cx="753545" cy="365125"/>
          </a:xfrm>
        </p:spPr>
        <p:txBody>
          <a:bodyPr/>
          <a:lstStyle/>
          <a:p>
            <a:fld id="{42819FDC-C685-45B6-8929-D3B2B26D9638}" type="slidenum">
              <a:rPr lang="en-US" sz="1600" smtClean="0"/>
              <a:t>11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55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5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endParaRPr lang="en-US" sz="5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3200" b="1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3200" b="1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5.1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 Customer</a:t>
            </a:r>
          </a:p>
          <a:p>
            <a:pPr marL="0" indent="0">
              <a:buNone/>
            </a:pP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5.2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 Renter</a:t>
            </a:r>
          </a:p>
          <a:p>
            <a:pPr marL="0" indent="0">
              <a:buNone/>
            </a:pP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5.3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 Vehicle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7556" y="6384962"/>
            <a:ext cx="753545" cy="365125"/>
          </a:xfrm>
        </p:spPr>
        <p:txBody>
          <a:bodyPr/>
          <a:lstStyle/>
          <a:p>
            <a:fld id="{42819FDC-C685-45B6-8929-D3B2B26D9638}" type="slidenum">
              <a:rPr lang="en-US" sz="1600" smtClean="0"/>
              <a:t>12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194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221" y="517729"/>
            <a:ext cx="10353761" cy="965765"/>
          </a:xfrm>
        </p:spPr>
        <p:txBody>
          <a:bodyPr>
            <a:normAutofit/>
          </a:bodyPr>
          <a:lstStyle/>
          <a:p>
            <a:r>
              <a:rPr lang="en-US" sz="36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 FLOW  DIAGRAM</a:t>
            </a:r>
            <a:endParaRPr lang="en-US" sz="3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7556" y="6407383"/>
            <a:ext cx="753545" cy="365125"/>
          </a:xfrm>
        </p:spPr>
        <p:txBody>
          <a:bodyPr/>
          <a:lstStyle/>
          <a:p>
            <a:fld id="{42819FDC-C685-45B6-8929-D3B2B26D9638}" type="slidenum">
              <a:rPr lang="en-US" sz="1600" smtClean="0"/>
              <a:t>13</a:t>
            </a:fld>
            <a:endParaRPr lang="en-US" sz="1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3794" y="2341391"/>
            <a:ext cx="10353762" cy="3695136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657600" lvl="8" indent="0">
              <a:buNone/>
            </a:pPr>
            <a:r>
              <a:rPr lang="en-US" sz="2200" dirty="0" smtClean="0"/>
              <a:t>             </a:t>
            </a:r>
          </a:p>
          <a:p>
            <a:pPr marL="3657600" lvl="8" indent="0">
              <a:buNone/>
            </a:pPr>
            <a:endParaRPr lang="en-US" sz="2200" dirty="0"/>
          </a:p>
          <a:p>
            <a:pPr marL="3657600" lvl="8" indent="0">
              <a:buNone/>
            </a:pPr>
            <a:r>
              <a:rPr lang="en-US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Zero level DFD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1" y="1483494"/>
            <a:ext cx="10631936" cy="3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131" y="183996"/>
            <a:ext cx="10353761" cy="836340"/>
          </a:xfrm>
        </p:spPr>
        <p:txBody>
          <a:bodyPr/>
          <a:lstStyle/>
          <a:p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 level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130" y="1020336"/>
            <a:ext cx="10353762" cy="5358162"/>
          </a:xfrm>
        </p:spPr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 smtClean="0"/>
          </a:p>
          <a:p>
            <a:pPr lvl="8"/>
            <a:endParaRPr lang="en-US" dirty="0"/>
          </a:p>
          <a:p>
            <a:pPr marL="3657600" lvl="8" indent="0">
              <a:buNone/>
            </a:pPr>
            <a:endParaRPr lang="en-US" dirty="0" smtClean="0"/>
          </a:p>
          <a:p>
            <a:pPr lvl="8"/>
            <a:endParaRPr lang="en-US" dirty="0"/>
          </a:p>
          <a:p>
            <a:pPr marL="3657600" lvl="8" indent="0">
              <a:buNone/>
            </a:pPr>
            <a:endParaRPr lang="en-US" sz="5500" dirty="0" smtClean="0"/>
          </a:p>
          <a:p>
            <a:pPr marL="3657600" lvl="8" indent="0">
              <a:buNone/>
            </a:pPr>
            <a:r>
              <a:rPr lang="en-US" sz="3600" dirty="0" smtClean="0"/>
              <a:t>     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7556" y="6492874"/>
            <a:ext cx="753545" cy="365125"/>
          </a:xfrm>
        </p:spPr>
        <p:txBody>
          <a:bodyPr/>
          <a:lstStyle/>
          <a:p>
            <a:fld id="{42819FDC-C685-45B6-8929-D3B2B26D9638}" type="slidenum">
              <a:rPr lang="en-US" sz="1400" smtClean="0"/>
              <a:t>14</a:t>
            </a:fld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" y="1090108"/>
            <a:ext cx="10978535" cy="54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4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584" y="80743"/>
            <a:ext cx="10353761" cy="921160"/>
          </a:xfrm>
        </p:spPr>
        <p:txBody>
          <a:bodyPr/>
          <a:lstStyle/>
          <a:p>
            <a:r>
              <a:rPr lang="en-US" dirty="0" smtClean="0"/>
              <a:t>Second level </a:t>
            </a:r>
            <a:r>
              <a:rPr lang="en-US" dirty="0" err="1" smtClean="0"/>
              <a:t>dfd</a:t>
            </a:r>
            <a:r>
              <a:rPr lang="en-US" dirty="0" smtClean="0"/>
              <a:t>(admin)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985" y="1470521"/>
            <a:ext cx="10353762" cy="52049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657600" lvl="8" indent="0">
              <a:buNone/>
            </a:pPr>
            <a:r>
              <a:rPr lang="en-US" sz="1800" dirty="0" smtClean="0"/>
              <a:t>   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0353" y="6492874"/>
            <a:ext cx="753545" cy="365125"/>
          </a:xfrm>
        </p:spPr>
        <p:txBody>
          <a:bodyPr/>
          <a:lstStyle/>
          <a:p>
            <a:fld id="{42819FDC-C685-45B6-8929-D3B2B26D9638}" type="slidenum">
              <a:rPr lang="en-US" sz="1600" smtClean="0"/>
              <a:t>15</a:t>
            </a:fld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001902"/>
            <a:ext cx="11423161" cy="549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4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055" y="144966"/>
            <a:ext cx="10353761" cy="954614"/>
          </a:xfrm>
        </p:spPr>
        <p:txBody>
          <a:bodyPr/>
          <a:lstStyle/>
          <a:p>
            <a:r>
              <a:rPr lang="en-US" dirty="0" smtClean="0"/>
              <a:t>Second level </a:t>
            </a:r>
            <a:r>
              <a:rPr lang="en-US" dirty="0" err="1" smtClean="0"/>
              <a:t>dfd</a:t>
            </a:r>
            <a:r>
              <a:rPr lang="en-US" dirty="0" smtClean="0"/>
              <a:t> (renter)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80816" y="6492874"/>
            <a:ext cx="753545" cy="365125"/>
          </a:xfrm>
        </p:spPr>
        <p:txBody>
          <a:bodyPr/>
          <a:lstStyle/>
          <a:p>
            <a:fld id="{42819FDC-C685-45B6-8929-D3B2B26D9638}" type="slidenum">
              <a:rPr lang="en-US" sz="1600" smtClean="0"/>
              <a:t>16</a:t>
            </a:fld>
            <a:endParaRPr lang="en-US" sz="1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36420" y="-363460"/>
            <a:ext cx="10353762" cy="522316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0" y="1185862"/>
            <a:ext cx="10998924" cy="53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133" y="78059"/>
            <a:ext cx="10353761" cy="976916"/>
          </a:xfrm>
        </p:spPr>
        <p:txBody>
          <a:bodyPr/>
          <a:lstStyle/>
          <a:p>
            <a:r>
              <a:rPr lang="en-US" dirty="0" smtClean="0"/>
              <a:t>Second level </a:t>
            </a:r>
            <a:r>
              <a:rPr lang="en-US" dirty="0" err="1" smtClean="0"/>
              <a:t>dfd</a:t>
            </a:r>
            <a:r>
              <a:rPr lang="en-US" dirty="0" smtClean="0"/>
              <a:t>(customer)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7556" y="6492874"/>
            <a:ext cx="753545" cy="365125"/>
          </a:xfrm>
        </p:spPr>
        <p:txBody>
          <a:bodyPr/>
          <a:lstStyle/>
          <a:p>
            <a:fld id="{42819FDC-C685-45B6-8929-D3B2B26D9638}" type="slidenum">
              <a:rPr lang="en-US" sz="1600" smtClean="0"/>
              <a:t>17</a:t>
            </a:fld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" y="1185862"/>
            <a:ext cx="11234057" cy="53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23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0" y="169817"/>
            <a:ext cx="11828499" cy="6466114"/>
          </a:xfrm>
        </p:spPr>
      </p:pic>
    </p:spTree>
    <p:extLst>
      <p:ext uri="{BB962C8B-B14F-4D97-AF65-F5344CB8AC3E}">
        <p14:creationId xmlns:p14="http://schemas.microsoft.com/office/powerpoint/2010/main" val="1030759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3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36187"/>
            <a:ext cx="10353761" cy="1021521"/>
          </a:xfrm>
        </p:spPr>
        <p:txBody>
          <a:bodyPr>
            <a:normAutofit/>
          </a:bodyPr>
          <a:lstStyle/>
          <a:p>
            <a:r>
              <a:rPr lang="en-US" sz="5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5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257708"/>
            <a:ext cx="10353762" cy="5328094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tatement</a:t>
            </a:r>
          </a:p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objective</a:t>
            </a:r>
          </a:p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 of project</a:t>
            </a:r>
          </a:p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Keyword</a:t>
            </a:r>
          </a:p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requirement</a:t>
            </a:r>
          </a:p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requirement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DFD</a:t>
            </a:r>
          </a:p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About project</a:t>
            </a:r>
          </a:p>
          <a:p>
            <a:pPr algn="ctr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algn="ctr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6139544"/>
            <a:ext cx="753545" cy="576570"/>
          </a:xfrm>
        </p:spPr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433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3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7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84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75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14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8930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78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19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5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4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People often travel from one place to another for multiple reasons. Not everyone is able to afford a car so they prefer either public transport or carpooling. It also happens that when in need of a vehicle one might not get it on time due to some reasons. Cost is also another issue that is encountered by many travelers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In order to eliminate these issues 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 Rental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comes into existence.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63794" y="6008914"/>
            <a:ext cx="67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48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4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66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32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795137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00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34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04009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73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74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5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42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6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://www.google.co.in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>
                <a:hlinkClick r:id="rId3"/>
              </a:rPr>
              <a:t>http://www.rentalcars.com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codecanyon.net/item/car-rental-system-native-wordpress-plugin/11758680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gnu.inflibnet.ac.in/bitstream/123456789/2214/1/ONLINE%20CAR%20RENTAL%20SYSTEM.pdf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9FDC-C685-45B6-8929-D3B2B26D9638}" type="slidenum">
              <a:rPr lang="en-US" sz="1600" smtClean="0"/>
              <a:t>39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783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 statement</a:t>
            </a:r>
            <a:endParaRPr lang="en-US" sz="4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name suggest a Car Rental System enables a person to rent a car according 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one’s need. This system will not only help the traveler rent a car at the lowest prices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but also compare the cars (cost, brand, and model). It will provide the details of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cars that are available in the nearest area, pickup location as well as its drop location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individual in need of a car must contact the owner regarding the vehicle. The person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renting the car will also provide feedback to the owner. Before renting the car all the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of the renter will be verified.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57703" y="6118406"/>
            <a:ext cx="753545" cy="365125"/>
          </a:xfrm>
        </p:spPr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554787" y="596101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24830"/>
            <a:ext cx="10353761" cy="880946"/>
          </a:xfrm>
        </p:spPr>
        <p:txBody>
          <a:bodyPr>
            <a:normAutofit/>
          </a:bodyPr>
          <a:lstStyle/>
          <a:p>
            <a:r>
              <a:rPr lang="en-US" sz="4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 OBJECTIVE</a:t>
            </a:r>
            <a:endParaRPr lang="en-US" sz="4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370701"/>
            <a:ext cx="10353762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system design specially for large, premium and small car rental business. The car rental system provides complete functionality of listing and booking car.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fld id="{42819FDC-C685-45B6-8929-D3B2B26D9638}" type="slidenum">
              <a:rPr lang="en-US" sz="1600" smtClean="0"/>
              <a:t>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010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  REQUIREMENT</a:t>
            </a:r>
            <a:endParaRPr lang="en-US" sz="4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GB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and above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Disk: 20 GB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Intel-Core (I3 Processer, Dual Core Processor and above)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1280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800 Minimum Screen Resolution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enabled device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fld id="{42819FDC-C685-45B6-8929-D3B2B26D9638}" type="slidenum">
              <a:rPr lang="en-US" sz="1600" smtClean="0"/>
              <a:t>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35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 REQUIREMENT</a:t>
            </a:r>
            <a:endParaRPr lang="en-US" sz="4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Beans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 JSP Servlet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server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End:MySQL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System: Windows XP and above / LINUX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End: HTML 5,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CSS,Bootstrap,JavaScript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Chrome, Firefox and other browsers.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fld id="{42819FDC-C685-45B6-8929-D3B2B26D9638}" type="slidenum">
              <a:rPr lang="en-US" sz="1600" smtClean="0"/>
              <a:t>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002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6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1.1 Signup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Customer and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Renter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1.2 Login for Customer and Renter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1.3 Change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/ Forgot Password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1.4 Help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1.5 About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fld id="{42819FDC-C685-45B6-8929-D3B2B26D9638}" type="slidenum">
              <a:rPr lang="en-US" sz="1600" smtClean="0"/>
              <a:t>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829" y="613317"/>
            <a:ext cx="10353761" cy="921160"/>
          </a:xfrm>
        </p:spPr>
        <p:txBody>
          <a:bodyPr>
            <a:normAutofit/>
          </a:bodyPr>
          <a:lstStyle/>
          <a:p>
            <a:r>
              <a:rPr lang="en-US" sz="4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COntd….</a:t>
            </a:r>
            <a:endParaRPr lang="en-US" sz="4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534477"/>
            <a:ext cx="10353762" cy="4713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2.1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Profile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Car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2.3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Car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2.4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of Trip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2.5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Pick-up Date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2.6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off Date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2.7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Detail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2.8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History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2.9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fld id="{42819FDC-C685-45B6-8929-D3B2B26D9638}" type="slidenum">
              <a:rPr lang="en-US" sz="1600" smtClean="0"/>
              <a:t>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38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588</TotalTime>
  <Words>466</Words>
  <Application>Microsoft Office PowerPoint</Application>
  <PresentationFormat>Custom</PresentationFormat>
  <Paragraphs>243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Damask</vt:lpstr>
      <vt:lpstr>MINI PROJECT ON CAR RENTAL SYSTEM</vt:lpstr>
      <vt:lpstr>Contents</vt:lpstr>
      <vt:lpstr>motivation</vt:lpstr>
      <vt:lpstr>Problem  statement</vt:lpstr>
      <vt:lpstr>PROJECT  OBJECTIVE</vt:lpstr>
      <vt:lpstr>HARDWARE  REQUIREMENT</vt:lpstr>
      <vt:lpstr>SOFTWARE  REQUIREMENT</vt:lpstr>
      <vt:lpstr>MODULES</vt:lpstr>
      <vt:lpstr>COntd….</vt:lpstr>
      <vt:lpstr>COntd….</vt:lpstr>
      <vt:lpstr>COntd….</vt:lpstr>
      <vt:lpstr>contd….</vt:lpstr>
      <vt:lpstr>DATA  FLOW  DIAGRAM</vt:lpstr>
      <vt:lpstr>First level dfd</vt:lpstr>
      <vt:lpstr>Second level dfd(admin)</vt:lpstr>
      <vt:lpstr>Second level dfd (renter)</vt:lpstr>
      <vt:lpstr>Second level dfd(customer)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GAUTAM</dc:creator>
  <cp:lastModifiedBy>abhishek</cp:lastModifiedBy>
  <cp:revision>99</cp:revision>
  <dcterms:created xsi:type="dcterms:W3CDTF">2018-04-07T06:55:09Z</dcterms:created>
  <dcterms:modified xsi:type="dcterms:W3CDTF">2018-04-23T22:52:32Z</dcterms:modified>
</cp:coreProperties>
</file>